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92" r:id="rId8"/>
    <p:sldId id="284" r:id="rId9"/>
    <p:sldId id="285" r:id="rId10"/>
    <p:sldId id="286" r:id="rId11"/>
    <p:sldId id="287" r:id="rId12"/>
    <p:sldId id="288" r:id="rId13"/>
    <p:sldId id="289" r:id="rId14"/>
    <p:sldId id="291" r:id="rId15"/>
    <p:sldId id="263" r:id="rId16"/>
    <p:sldId id="280" r:id="rId17"/>
    <p:sldId id="281" r:id="rId18"/>
    <p:sldId id="282" r:id="rId19"/>
    <p:sldId id="283" r:id="rId20"/>
    <p:sldId id="274" r:id="rId21"/>
  </p:sldIdLst>
  <p:sldSz cx="18288000" cy="10287000"/>
  <p:notesSz cx="6858000" cy="9144000"/>
  <p:embeddedFontLst>
    <p:embeddedFont>
      <p:font typeface="Bryndan Write" panose="02000503000000000000" pitchFamily="2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ochi Hand" panose="020B0604020202020204" charset="0"/>
      <p:regular r:id="rId27"/>
    </p:embeddedFont>
    <p:embeddedFont>
      <p:font typeface="Now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336" y="-5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52.svg"/><Relationship Id="rId9" Type="http://schemas.openxmlformats.org/officeDocument/2006/relationships/image" Target="../media/image14.png"/><Relationship Id="rId14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1756" y="2537356"/>
            <a:ext cx="1044448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" panose="02000503000000000000" pitchFamily="2" charset="0"/>
              </a:rPr>
              <a:t>HTML &amp; CSS</a:t>
            </a:r>
          </a:p>
        </p:txBody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89764" y="8742045"/>
            <a:ext cx="718279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600" dirty="0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CSS #4 - Flexbox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658178" y="2358867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5656249" y="3443551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5656249" y="4528235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2115087"/>
            <a:ext cx="8897266" cy="406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row-reverse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208158" y="317694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E75B27-4253-2379-1838-F0121667E410}"/>
              </a:ext>
            </a:extLst>
          </p:cNvPr>
          <p:cNvSpPr/>
          <p:nvPr/>
        </p:nvSpPr>
        <p:spPr>
          <a:xfrm>
            <a:off x="8170484" y="-1904861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DCECC3-5AB9-69EE-6652-A5BBE23F7FE4}"/>
              </a:ext>
            </a:extLst>
          </p:cNvPr>
          <p:cNvSpPr/>
          <p:nvPr/>
        </p:nvSpPr>
        <p:spPr>
          <a:xfrm>
            <a:off x="16352763" y="-3624776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3832995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13794129" y="2358867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13792200" y="3443551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3792200" y="4528235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1109508"/>
            <a:ext cx="8897266" cy="406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row-reverse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208158" y="317694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FE37CC-7FA7-6EFF-8268-3CBB1BC4AAF5}"/>
              </a:ext>
            </a:extLst>
          </p:cNvPr>
          <p:cNvSpPr/>
          <p:nvPr/>
        </p:nvSpPr>
        <p:spPr>
          <a:xfrm>
            <a:off x="8170484" y="-1904861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DDE526-CCF2-2269-034A-BF4B551BB1E1}"/>
              </a:ext>
            </a:extLst>
          </p:cNvPr>
          <p:cNvSpPr/>
          <p:nvPr/>
        </p:nvSpPr>
        <p:spPr>
          <a:xfrm>
            <a:off x="16352763" y="-3624776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864801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695681" y="2355225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7720956" y="2355225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9746231" y="2355225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3995558"/>
            <a:ext cx="8897266" cy="30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Now" panose="020B0604020202020204" charset="0"/>
              </a:rPr>
              <a:t>nowrap</a:t>
            </a:r>
            <a:endParaRPr lang="en-US" sz="4400" b="1" dirty="0">
              <a:solidFill>
                <a:schemeClr val="bg1"/>
              </a:solidFill>
              <a:latin typeface="Now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wrap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wrap-reverse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-7754167" y="2400047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FE37CC-7FA7-6EFF-8268-3CBB1BC4AAF5}"/>
              </a:ext>
            </a:extLst>
          </p:cNvPr>
          <p:cNvSpPr/>
          <p:nvPr/>
        </p:nvSpPr>
        <p:spPr>
          <a:xfrm>
            <a:off x="208159" y="177492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DDE526-CCF2-2269-034A-BF4B551BB1E1}"/>
              </a:ext>
            </a:extLst>
          </p:cNvPr>
          <p:cNvSpPr/>
          <p:nvPr/>
        </p:nvSpPr>
        <p:spPr>
          <a:xfrm>
            <a:off x="8390438" y="-154242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E52FB8-3EA4-0311-FEDD-4E152C7E1C7A}"/>
              </a:ext>
            </a:extLst>
          </p:cNvPr>
          <p:cNvSpPr/>
          <p:nvPr/>
        </p:nvSpPr>
        <p:spPr>
          <a:xfrm>
            <a:off x="11771506" y="2355225"/>
            <a:ext cx="1745638" cy="92899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1A6E36-F2B6-3159-B5FE-323368E06814}"/>
              </a:ext>
            </a:extLst>
          </p:cNvPr>
          <p:cNvSpPr/>
          <p:nvPr/>
        </p:nvSpPr>
        <p:spPr>
          <a:xfrm>
            <a:off x="13796782" y="2355225"/>
            <a:ext cx="1745638" cy="9289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2966420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695681" y="2355225"/>
            <a:ext cx="3108960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9013922" y="2355225"/>
            <a:ext cx="3108960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2488042" y="2355225"/>
            <a:ext cx="3108960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3002381"/>
            <a:ext cx="8897266" cy="30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Now" panose="020B0604020202020204" charset="0"/>
              </a:rPr>
              <a:t>nowrap</a:t>
            </a:r>
            <a:endParaRPr lang="en-US" sz="4400" b="1" dirty="0">
              <a:solidFill>
                <a:schemeClr val="bg1"/>
              </a:solidFill>
              <a:latin typeface="Now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wrap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wrap-reverse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-7754167" y="2400047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FE37CC-7FA7-6EFF-8268-3CBB1BC4AAF5}"/>
              </a:ext>
            </a:extLst>
          </p:cNvPr>
          <p:cNvSpPr/>
          <p:nvPr/>
        </p:nvSpPr>
        <p:spPr>
          <a:xfrm>
            <a:off x="208159" y="177492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DDE526-CCF2-2269-034A-BF4B551BB1E1}"/>
              </a:ext>
            </a:extLst>
          </p:cNvPr>
          <p:cNvSpPr/>
          <p:nvPr/>
        </p:nvSpPr>
        <p:spPr>
          <a:xfrm>
            <a:off x="8390438" y="-154242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E52FB8-3EA4-0311-FEDD-4E152C7E1C7A}"/>
              </a:ext>
            </a:extLst>
          </p:cNvPr>
          <p:cNvSpPr/>
          <p:nvPr/>
        </p:nvSpPr>
        <p:spPr>
          <a:xfrm>
            <a:off x="5695681" y="3483380"/>
            <a:ext cx="3108960" cy="92899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1A6E36-F2B6-3159-B5FE-323368E06814}"/>
              </a:ext>
            </a:extLst>
          </p:cNvPr>
          <p:cNvSpPr/>
          <p:nvPr/>
        </p:nvSpPr>
        <p:spPr>
          <a:xfrm>
            <a:off x="9044978" y="3483380"/>
            <a:ext cx="3108960" cy="9289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751688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695681" y="3515442"/>
            <a:ext cx="3108960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9013922" y="3515442"/>
            <a:ext cx="3108960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2488042" y="3515442"/>
            <a:ext cx="3108960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2010334"/>
            <a:ext cx="8897266" cy="30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 err="1">
                <a:solidFill>
                  <a:schemeClr val="bg1"/>
                </a:solidFill>
                <a:latin typeface="Now" panose="020B0604020202020204" charset="0"/>
              </a:rPr>
              <a:t>nowrap</a:t>
            </a:r>
            <a:endParaRPr lang="en-US" sz="4400" b="1" dirty="0">
              <a:solidFill>
                <a:schemeClr val="bg1"/>
              </a:solidFill>
              <a:latin typeface="Now" panose="020B0604020202020204" charset="0"/>
            </a:endParaRP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wrap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wrap-reverse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-7754167" y="2400047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FE37CC-7FA7-6EFF-8268-3CBB1BC4AAF5}"/>
              </a:ext>
            </a:extLst>
          </p:cNvPr>
          <p:cNvSpPr/>
          <p:nvPr/>
        </p:nvSpPr>
        <p:spPr>
          <a:xfrm>
            <a:off x="208159" y="177492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DDE526-CCF2-2269-034A-BF4B551BB1E1}"/>
              </a:ext>
            </a:extLst>
          </p:cNvPr>
          <p:cNvSpPr/>
          <p:nvPr/>
        </p:nvSpPr>
        <p:spPr>
          <a:xfrm>
            <a:off x="8390438" y="-154242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E52FB8-3EA4-0311-FEDD-4E152C7E1C7A}"/>
              </a:ext>
            </a:extLst>
          </p:cNvPr>
          <p:cNvSpPr/>
          <p:nvPr/>
        </p:nvSpPr>
        <p:spPr>
          <a:xfrm>
            <a:off x="5695681" y="2401061"/>
            <a:ext cx="3108960" cy="92899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1A6E36-F2B6-3159-B5FE-323368E06814}"/>
              </a:ext>
            </a:extLst>
          </p:cNvPr>
          <p:cNvSpPr/>
          <p:nvPr/>
        </p:nvSpPr>
        <p:spPr>
          <a:xfrm>
            <a:off x="9044978" y="2401061"/>
            <a:ext cx="3108960" cy="9289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5</a:t>
            </a:r>
          </a:p>
        </p:txBody>
      </p:sp>
    </p:spTree>
    <p:extLst>
      <p:ext uri="{BB962C8B-B14F-4D97-AF65-F5344CB8AC3E}">
        <p14:creationId xmlns:p14="http://schemas.microsoft.com/office/powerpoint/2010/main" val="3067213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808604" y="2530664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7650070" y="2530664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9491536" y="2530664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4098849"/>
            <a:ext cx="8897266" cy="508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flex-start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flex-end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center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space-between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space-around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DAF2DC-CA50-D44A-06E5-847C6A8B6FA7}"/>
              </a:ext>
            </a:extLst>
          </p:cNvPr>
          <p:cNvSpPr/>
          <p:nvPr/>
        </p:nvSpPr>
        <p:spPr>
          <a:xfrm>
            <a:off x="-15949066" y="412786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49C669-4CA3-F70F-DAAC-CC6C2AE680D3}"/>
              </a:ext>
            </a:extLst>
          </p:cNvPr>
          <p:cNvSpPr/>
          <p:nvPr/>
        </p:nvSpPr>
        <p:spPr>
          <a:xfrm>
            <a:off x="-7986740" y="190531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642E2F-34F6-7036-E4ED-6D376CABEED5}"/>
              </a:ext>
            </a:extLst>
          </p:cNvPr>
          <p:cNvSpPr/>
          <p:nvPr/>
        </p:nvSpPr>
        <p:spPr>
          <a:xfrm>
            <a:off x="195539" y="18539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9949309" y="2530664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11790775" y="2530664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3632241" y="2530664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3078632"/>
            <a:ext cx="8897266" cy="508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flex-start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flex-end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center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space-between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space-around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0B8238-418C-2EB6-51A9-E8FBA1BE6CD0}"/>
              </a:ext>
            </a:extLst>
          </p:cNvPr>
          <p:cNvSpPr/>
          <p:nvPr/>
        </p:nvSpPr>
        <p:spPr>
          <a:xfrm>
            <a:off x="-15949066" y="412786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7E0231-1954-B9C0-A2CC-E3237D736CE6}"/>
              </a:ext>
            </a:extLst>
          </p:cNvPr>
          <p:cNvSpPr/>
          <p:nvPr/>
        </p:nvSpPr>
        <p:spPr>
          <a:xfrm>
            <a:off x="-7986740" y="190531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1952A9-F3C6-98C9-E22E-68DDBAC369E1}"/>
              </a:ext>
            </a:extLst>
          </p:cNvPr>
          <p:cNvSpPr/>
          <p:nvPr/>
        </p:nvSpPr>
        <p:spPr>
          <a:xfrm>
            <a:off x="195539" y="18539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66493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7981895" y="2530664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9823361" y="2530664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1664827" y="2530664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2041003"/>
            <a:ext cx="8897266" cy="508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flex-start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flex-end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center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space-between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space-around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0993F47-0FA2-B7E1-3375-6E426D39B937}"/>
              </a:ext>
            </a:extLst>
          </p:cNvPr>
          <p:cNvSpPr/>
          <p:nvPr/>
        </p:nvSpPr>
        <p:spPr>
          <a:xfrm>
            <a:off x="-15949066" y="412786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2229DA-A792-0D12-E965-C70ADD9890AE}"/>
              </a:ext>
            </a:extLst>
          </p:cNvPr>
          <p:cNvSpPr/>
          <p:nvPr/>
        </p:nvSpPr>
        <p:spPr>
          <a:xfrm>
            <a:off x="-7986740" y="190531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816DCE-37DD-B8D5-247B-3DE34495FBDA}"/>
              </a:ext>
            </a:extLst>
          </p:cNvPr>
          <p:cNvSpPr/>
          <p:nvPr/>
        </p:nvSpPr>
        <p:spPr>
          <a:xfrm>
            <a:off x="195539" y="18539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826590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822531" y="2530664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9729810" y="2530664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3724295" y="2530664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1114576"/>
            <a:ext cx="8897266" cy="508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flex-start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flex-end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center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space-between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space-around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1E42491-4114-0632-2565-81F76790E38F}"/>
              </a:ext>
            </a:extLst>
          </p:cNvPr>
          <p:cNvSpPr/>
          <p:nvPr/>
        </p:nvSpPr>
        <p:spPr>
          <a:xfrm>
            <a:off x="-15949066" y="412786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65E383-9E34-C3E9-7CC2-0967DC7EBBE3}"/>
              </a:ext>
            </a:extLst>
          </p:cNvPr>
          <p:cNvSpPr/>
          <p:nvPr/>
        </p:nvSpPr>
        <p:spPr>
          <a:xfrm>
            <a:off x="-7986740" y="190531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1D8BD3-D9BB-7B60-C648-2F7261D3889B}"/>
              </a:ext>
            </a:extLst>
          </p:cNvPr>
          <p:cNvSpPr/>
          <p:nvPr/>
        </p:nvSpPr>
        <p:spPr>
          <a:xfrm>
            <a:off x="195539" y="18539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2083711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6883254" y="2530664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9733696" y="2530664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2681774" y="2530664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60249"/>
            <a:ext cx="8897266" cy="508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flex-start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flex-end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center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space-between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space-around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15F97C-E955-A49A-4E8B-CB2B6B934B70}"/>
              </a:ext>
            </a:extLst>
          </p:cNvPr>
          <p:cNvSpPr/>
          <p:nvPr/>
        </p:nvSpPr>
        <p:spPr>
          <a:xfrm>
            <a:off x="-15949066" y="412786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68202D8-3310-8C2F-9B4E-B1496658B435}"/>
              </a:ext>
            </a:extLst>
          </p:cNvPr>
          <p:cNvSpPr/>
          <p:nvPr/>
        </p:nvSpPr>
        <p:spPr>
          <a:xfrm>
            <a:off x="-7986740" y="1905313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9D235ED-5323-A51C-F04A-D86451531669}"/>
              </a:ext>
            </a:extLst>
          </p:cNvPr>
          <p:cNvSpPr/>
          <p:nvPr/>
        </p:nvSpPr>
        <p:spPr>
          <a:xfrm>
            <a:off x="195539" y="185398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3026814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Pendahuluan</a:t>
            </a:r>
            <a:endParaRPr lang="en-US" sz="6000" dirty="0">
              <a:solidFill>
                <a:srgbClr val="FFFFFF"/>
              </a:solidFill>
              <a:latin typeface="Bryndan Write" panose="02000503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8675320" cy="31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pertemuan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saat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mengerjakan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project, kalian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pasti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menemukan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ada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satu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properties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dengan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nilai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Now"/>
              </a:rPr>
              <a:t>flex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Apa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fungsi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dari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flex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itu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sendiri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Bagaimana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cara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kerjanya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bagaimana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flex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itu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berpengaruh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terhadap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tampilan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website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kita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Yuk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belajar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Now"/>
                <a:sym typeface="Wingdings" panose="05000000000000000000" pitchFamily="2" charset="2"/>
              </a:rPr>
              <a:t>:)</a:t>
            </a:r>
            <a:endParaRPr lang="en-US" sz="25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THANK</a:t>
            </a:r>
            <a:r>
              <a:rPr lang="en-US" sz="15021" dirty="0">
                <a:solidFill>
                  <a:srgbClr val="FFFFFF"/>
                </a:solidFill>
                <a:latin typeface="Bryndan Write Bold"/>
              </a:rPr>
              <a:t> </a:t>
            </a: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Apa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itu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Flexbox?</a:t>
            </a:r>
            <a:endParaRPr lang="en-US" sz="6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78915" y="4502372"/>
            <a:ext cx="9640627" cy="312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Flexbox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Flexible Box 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merupakan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sebuah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mode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pengaturan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konsep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layout pada CSS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untuk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mengatur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elemen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container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beserta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item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didalamnya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halaman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web.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Flexbox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membuat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halaman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website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kita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buat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semakin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mudah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dibuat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responsive.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 err="1">
                <a:solidFill>
                  <a:srgbClr val="000000"/>
                </a:solidFill>
                <a:latin typeface="Gochi Hand"/>
              </a:rPr>
              <a:t>Penjelasan</a:t>
            </a:r>
            <a:endParaRPr lang="en-US" sz="9600" dirty="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Persiapkan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terlebih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dahulu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file html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sebuah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container dan item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dalamnya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Persiapan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250CF4-CC32-7437-84FE-CD55B5A387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5384" y="4485729"/>
            <a:ext cx="4037231" cy="3801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Flexbox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memiliki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4 property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utama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display, flex-direction, flex-wrap dan justify-content.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Flexbox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509BA-FBB3-A7FF-824A-D01A5E8EB9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1277" y="4485729"/>
            <a:ext cx="4037231" cy="3801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44BEE-EAFD-E40F-D9D0-4CB3B47E3E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95" y="4692926"/>
            <a:ext cx="6361854" cy="3387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4660483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Pada display</a:t>
            </a:r>
            <a:r>
              <a:rPr lang="en-US" sz="2400" b="1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ow"/>
              </a:rPr>
              <a:t>wajib</a:t>
            </a:r>
            <a:r>
              <a:rPr lang="en-US" sz="2400" b="1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flex agar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properties flex lain,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antaranya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4253218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5658178" y="2358867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7502357" y="2358867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9424632" y="2358867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4050043"/>
            <a:ext cx="8897266" cy="406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row-reverse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208158" y="317694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079930-B086-877D-EBB7-D235F3506A52}"/>
              </a:ext>
            </a:extLst>
          </p:cNvPr>
          <p:cNvSpPr/>
          <p:nvPr/>
        </p:nvSpPr>
        <p:spPr>
          <a:xfrm>
            <a:off x="8170484" y="-1904861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7A7B22A-3941-A1D7-D4EC-A5C3CB62CA23}"/>
              </a:ext>
            </a:extLst>
          </p:cNvPr>
          <p:cNvSpPr/>
          <p:nvPr/>
        </p:nvSpPr>
        <p:spPr>
          <a:xfrm>
            <a:off x="16352763" y="-3624776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3334176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A3D30D-22A0-B109-3458-8DB5AB618DC7}"/>
              </a:ext>
            </a:extLst>
          </p:cNvPr>
          <p:cNvSpPr/>
          <p:nvPr/>
        </p:nvSpPr>
        <p:spPr>
          <a:xfrm>
            <a:off x="208159" y="4158357"/>
            <a:ext cx="4764797" cy="1082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2"/>
          <p:cNvSpPr/>
          <p:nvPr/>
        </p:nvSpPr>
        <p:spPr>
          <a:xfrm>
            <a:off x="5121240" y="0"/>
            <a:ext cx="1316675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88721" y="-542951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4306382" y="59394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19660" y="5295900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2758" y="8746474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143712" y="-2464405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7512D0-0021-31F1-762B-82623F06F874}"/>
              </a:ext>
            </a:extLst>
          </p:cNvPr>
          <p:cNvSpPr/>
          <p:nvPr/>
        </p:nvSpPr>
        <p:spPr>
          <a:xfrm>
            <a:off x="10058901" y="2358867"/>
            <a:ext cx="1745638" cy="9289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3805F9-CB1A-1CC2-F678-E62E2369F849}"/>
              </a:ext>
            </a:extLst>
          </p:cNvPr>
          <p:cNvSpPr/>
          <p:nvPr/>
        </p:nvSpPr>
        <p:spPr>
          <a:xfrm>
            <a:off x="11903080" y="2358867"/>
            <a:ext cx="1745638" cy="928998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260CFD-0A34-E32A-2533-FEC2CDA6C2E0}"/>
              </a:ext>
            </a:extLst>
          </p:cNvPr>
          <p:cNvSpPr/>
          <p:nvPr/>
        </p:nvSpPr>
        <p:spPr>
          <a:xfrm>
            <a:off x="13825355" y="2358867"/>
            <a:ext cx="1745638" cy="9289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Now" panose="020B0604020202020204" charset="0"/>
              </a:rPr>
              <a:t>Item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DE841-F793-2B6E-B30F-19FD70321651}"/>
              </a:ext>
            </a:extLst>
          </p:cNvPr>
          <p:cNvSpPr/>
          <p:nvPr/>
        </p:nvSpPr>
        <p:spPr>
          <a:xfrm>
            <a:off x="5486400" y="2169369"/>
            <a:ext cx="10270917" cy="5332984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10A962-7F23-DE4D-5EA3-E4785F7E249E}"/>
              </a:ext>
            </a:extLst>
          </p:cNvPr>
          <p:cNvSpPr txBox="1"/>
          <p:nvPr/>
        </p:nvSpPr>
        <p:spPr>
          <a:xfrm>
            <a:off x="-1858076" y="3041514"/>
            <a:ext cx="8897266" cy="4067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row-reverse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</a:t>
            </a:r>
          </a:p>
          <a:p>
            <a:pPr algn="ctr">
              <a:lnSpc>
                <a:spcPct val="150000"/>
              </a:lnSpc>
            </a:pPr>
            <a:r>
              <a:rPr lang="en-US" sz="4400" b="1" dirty="0">
                <a:solidFill>
                  <a:schemeClr val="bg1"/>
                </a:solidFill>
                <a:latin typeface="Now" panose="020B0604020202020204" charset="0"/>
              </a:rPr>
              <a:t>column-reverse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A681FD-5450-A77B-8837-2652ABF65B3A}"/>
              </a:ext>
            </a:extLst>
          </p:cNvPr>
          <p:cNvSpPr/>
          <p:nvPr/>
        </p:nvSpPr>
        <p:spPr>
          <a:xfrm>
            <a:off x="208158" y="317694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flex-direction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7243E06-DD6C-4722-A213-953D5A7DE14D}"/>
              </a:ext>
            </a:extLst>
          </p:cNvPr>
          <p:cNvSpPr/>
          <p:nvPr/>
        </p:nvSpPr>
        <p:spPr>
          <a:xfrm>
            <a:off x="8170484" y="-1904861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flex-wrap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060DCB-F160-FCBF-188F-FAD60DF6937A}"/>
              </a:ext>
            </a:extLst>
          </p:cNvPr>
          <p:cNvSpPr/>
          <p:nvPr/>
        </p:nvSpPr>
        <p:spPr>
          <a:xfrm>
            <a:off x="16352763" y="-3624776"/>
            <a:ext cx="7586833" cy="147969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Bryndan Write" panose="02000503000000000000" pitchFamily="2" charset="0"/>
              </a:rPr>
              <a:t>justify-content</a:t>
            </a:r>
          </a:p>
        </p:txBody>
      </p:sp>
    </p:spTree>
    <p:extLst>
      <p:ext uri="{BB962C8B-B14F-4D97-AF65-F5344CB8AC3E}">
        <p14:creationId xmlns:p14="http://schemas.microsoft.com/office/powerpoint/2010/main" val="659275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314</Words>
  <Application>Microsoft Office PowerPoint</Application>
  <PresentationFormat>Custom</PresentationFormat>
  <Paragraphs>146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Arial</vt:lpstr>
      <vt:lpstr>Now</vt:lpstr>
      <vt:lpstr>Gochi Hand</vt:lpstr>
      <vt:lpstr>Bryndan Write Bold</vt:lpstr>
      <vt:lpstr>Bryndan Write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8 - CSS #3</dc:title>
  <dc:creator>Fayusri Royfanto</dc:creator>
  <cp:lastModifiedBy>pzyxo fura</cp:lastModifiedBy>
  <cp:revision>7</cp:revision>
  <dcterms:created xsi:type="dcterms:W3CDTF">2006-08-16T00:00:00Z</dcterms:created>
  <dcterms:modified xsi:type="dcterms:W3CDTF">2023-11-15T04:19:01Z</dcterms:modified>
  <dc:identifier>DAFy88b7KOA</dc:identifier>
</cp:coreProperties>
</file>